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9" r:id="rId3"/>
    <p:sldId id="307" r:id="rId4"/>
    <p:sldId id="280" r:id="rId5"/>
    <p:sldId id="281" r:id="rId6"/>
    <p:sldId id="289" r:id="rId7"/>
    <p:sldId id="290" r:id="rId8"/>
    <p:sldId id="291" r:id="rId9"/>
    <p:sldId id="292" r:id="rId10"/>
    <p:sldId id="284" r:id="rId11"/>
    <p:sldId id="293" r:id="rId12"/>
    <p:sldId id="294" r:id="rId13"/>
    <p:sldId id="295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82" r:id="rId25"/>
    <p:sldId id="283" r:id="rId26"/>
    <p:sldId id="286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대경" initials="이" lastIdx="3" clrIdx="0">
    <p:extLst>
      <p:ext uri="{19B8F6BF-5375-455C-9EA6-DF929625EA0E}">
        <p15:presenceInfo xmlns:p15="http://schemas.microsoft.com/office/powerpoint/2012/main" userId="이대경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17A"/>
    <a:srgbClr val="002E8A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92" autoAdjust="0"/>
  </p:normalViewPr>
  <p:slideViewPr>
    <p:cSldViewPr showGuides="1">
      <p:cViewPr varScale="1">
        <p:scale>
          <a:sx n="78" d="100"/>
          <a:sy n="78" d="100"/>
        </p:scale>
        <p:origin x="1332" y="84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41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2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69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0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4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95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23E76-8415-4965-B0CC-298C0CFA6758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youtu.be/9lQTbRY2xWY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이대경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7158" y="2780928"/>
            <a:ext cx="3289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dobe 고딕 Std B" pitchFamily="34" charset="-127"/>
                <a:ea typeface="Adobe 고딕 Std B" pitchFamily="34" charset="-127"/>
              </a:rPr>
              <a:t>ISLAND QUEST</a:t>
            </a:r>
            <a:endParaRPr lang="ko-KR" altLang="en-US" sz="3600" dirty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3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836263"/>
            <a:ext cx="8784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스테이지의 컨셉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스테이지의 배치는 매 게임마다 </a:t>
            </a:r>
            <a:r>
              <a:rPr lang="ko-KR" altLang="en-US" dirty="0" err="1" smtClean="0"/>
              <a:t>랜덤적으로</a:t>
            </a:r>
            <a:r>
              <a:rPr lang="ko-KR" altLang="en-US" dirty="0" smtClean="0"/>
              <a:t> 정해집니다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오크 </a:t>
            </a:r>
            <a:r>
              <a:rPr lang="ko-KR" altLang="en-US" dirty="0" err="1" smtClean="0"/>
              <a:t>암벽지대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Key Color : Red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붉은 </a:t>
            </a:r>
            <a:r>
              <a:rPr lang="ko-KR" altLang="en-US" dirty="0" err="1" smtClean="0"/>
              <a:t>오크족이</a:t>
            </a:r>
            <a:r>
              <a:rPr lang="ko-KR" altLang="en-US" dirty="0" smtClean="0"/>
              <a:t> 주로 등장하는 붉은 암벽과 모래로 이루어진 황무지 지형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아래는 레퍼런스 화면 </a:t>
            </a:r>
            <a:r>
              <a:rPr lang="en-US" altLang="ko-KR" dirty="0" smtClean="0"/>
              <a:t>1)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26125"/>
            <a:ext cx="8784976" cy="39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836263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오크 스테이지 레퍼런스</a:t>
            </a:r>
            <a:r>
              <a:rPr lang="en-US" altLang="ko-KR" dirty="0"/>
              <a:t> 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브라운 </a:t>
            </a:r>
            <a:r>
              <a:rPr lang="ko-KR" altLang="en-US" dirty="0" err="1" smtClean="0"/>
              <a:t>더스트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우측 붉은 피부의 오크 느낌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15" y="1667260"/>
            <a:ext cx="8751773" cy="49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6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836263"/>
            <a:ext cx="8784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스테이지의 컨셉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스테이지의 배치는 매 게임마다 </a:t>
            </a:r>
            <a:r>
              <a:rPr lang="ko-KR" altLang="en-US" dirty="0" err="1" smtClean="0"/>
              <a:t>랜덤적으로</a:t>
            </a:r>
            <a:r>
              <a:rPr lang="ko-KR" altLang="en-US" dirty="0" smtClean="0"/>
              <a:t> 정해집니다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en-US" altLang="ko-KR" dirty="0" smtClean="0"/>
              <a:t>2.  </a:t>
            </a:r>
            <a:r>
              <a:rPr lang="ko-KR" altLang="en-US" dirty="0" smtClean="0"/>
              <a:t>엘프 숲 지대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00B050"/>
                </a:solidFill>
              </a:rPr>
              <a:t>Key Color : Green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엘프족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아래는 </a:t>
            </a:r>
            <a:r>
              <a:rPr lang="ko-KR" altLang="en-US" dirty="0" err="1" smtClean="0"/>
              <a:t>엘프족</a:t>
            </a:r>
            <a:r>
              <a:rPr lang="ko-KR" altLang="en-US" dirty="0" smtClean="0"/>
              <a:t> 레퍼런스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브라운 </a:t>
            </a:r>
            <a:r>
              <a:rPr lang="ko-KR" altLang="en-US" dirty="0" err="1" smtClean="0"/>
              <a:t>더스트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등장하는 깊은 숲 지형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88" y="2590589"/>
            <a:ext cx="3747319" cy="389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4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836263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엘프 스테이지 레퍼런스 화면</a:t>
            </a:r>
            <a:r>
              <a:rPr lang="en-US" altLang="ko-KR" dirty="0" smtClean="0"/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00607"/>
            <a:ext cx="8784976" cy="52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836263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엘프 스테이지 레퍼런스 화면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킹스레이드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97928"/>
            <a:ext cx="864096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836263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엘프 스테이지 레퍼런스 화면</a:t>
            </a:r>
            <a:r>
              <a:rPr lang="en-US" altLang="ko-KR" dirty="0" smtClean="0"/>
              <a:t>3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킹스레이드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" y="1483263"/>
            <a:ext cx="8840641" cy="49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836263"/>
            <a:ext cx="8784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스테이지의 컨셉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스테이지의 배치는 매 게임마다 </a:t>
            </a:r>
            <a:r>
              <a:rPr lang="ko-KR" altLang="en-US" dirty="0" err="1" smtClean="0"/>
              <a:t>랜덤적으로</a:t>
            </a:r>
            <a:r>
              <a:rPr lang="ko-KR" altLang="en-US" dirty="0" smtClean="0"/>
              <a:t> 정해집니다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 </a:t>
            </a:r>
            <a:r>
              <a:rPr lang="ko-KR" altLang="en-US" dirty="0" err="1" smtClean="0"/>
              <a:t>리자드맨</a:t>
            </a:r>
            <a:r>
              <a:rPr lang="ko-KR" altLang="en-US" dirty="0" smtClean="0"/>
              <a:t> 해안 지대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chemeClr val="accent1"/>
                </a:solidFill>
              </a:rPr>
              <a:t>Key Color : Blue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리자드맨</a:t>
            </a:r>
            <a:r>
              <a:rPr lang="ko-KR" altLang="en-US" dirty="0" smtClean="0"/>
              <a:t> 족이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아래는 </a:t>
            </a:r>
            <a:r>
              <a:rPr lang="ko-KR" altLang="en-US" dirty="0" err="1" smtClean="0"/>
              <a:t>리자드맨</a:t>
            </a:r>
            <a:r>
              <a:rPr lang="ko-KR" altLang="en-US" dirty="0" smtClean="0"/>
              <a:t> 레퍼런스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워해머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등장하는 해안 지대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해안 근처의 동굴에 주로 서식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27621"/>
            <a:ext cx="2448272" cy="3645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708919"/>
            <a:ext cx="5400600" cy="37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1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해안 지대 레퍼런스 화면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다키스트</a:t>
            </a:r>
            <a:r>
              <a:rPr lang="ko-KR" altLang="en-US" dirty="0" smtClean="0"/>
              <a:t> 던전 해당 화면 보다는 좀더 밝은 느낌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" y="1325345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3" y="1484784"/>
            <a:ext cx="8828911" cy="4968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해안 지대 레퍼런스 화면</a:t>
            </a:r>
            <a:r>
              <a:rPr lang="en-US" altLang="ko-KR" dirty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다키스트</a:t>
            </a:r>
            <a:r>
              <a:rPr lang="ko-KR" altLang="en-US" dirty="0" smtClean="0"/>
              <a:t> 던전 해당 화면 보다는 좀더 밝은 느낌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9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3" y="1332142"/>
            <a:ext cx="8913663" cy="5016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해안 지대 레퍼런스 화면</a:t>
            </a:r>
            <a:r>
              <a:rPr lang="en-US" altLang="ko-KR" dirty="0"/>
              <a:t>3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다키스트</a:t>
            </a:r>
            <a:r>
              <a:rPr lang="ko-KR" altLang="en-US" dirty="0" smtClean="0"/>
              <a:t> 던전 해당 화면 보다는 좀더 밝은 느낌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65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섬의 전체 지도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595"/>
            <a:ext cx="9144000" cy="54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6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2" y="836263"/>
            <a:ext cx="8784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스테이지의 컨셉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스테이지의 배치는 매 게임마다 </a:t>
            </a:r>
            <a:r>
              <a:rPr lang="ko-KR" altLang="en-US" dirty="0" err="1" smtClean="0"/>
              <a:t>랜덤적으로</a:t>
            </a:r>
            <a:r>
              <a:rPr lang="ko-KR" altLang="en-US" dirty="0" smtClean="0"/>
              <a:t> 정해집니다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언데드 묘지 지대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Key Color : Black, Grey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</a:t>
            </a:r>
            <a:r>
              <a:rPr lang="ko-KR" altLang="en-US" dirty="0"/>
              <a:t> </a:t>
            </a:r>
            <a:r>
              <a:rPr lang="ko-KR" altLang="en-US" dirty="0" smtClean="0"/>
              <a:t>언데드가 등장하는 묘지 느낌이 스테이지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아래는 언데드 캐릭터 레퍼런스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주로 </a:t>
            </a:r>
            <a:r>
              <a:rPr lang="ko-KR" altLang="en-US" dirty="0" err="1" smtClean="0"/>
              <a:t>스켈레톤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" y="3947352"/>
            <a:ext cx="2595497" cy="23761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49" y="3268454"/>
            <a:ext cx="1968996" cy="2076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24" y="2852937"/>
            <a:ext cx="2006190" cy="23762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86" y="3494949"/>
            <a:ext cx="3576201" cy="295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묘지 지대 레퍼런스 화면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다키스트</a:t>
            </a:r>
            <a:r>
              <a:rPr lang="ko-KR" altLang="en-US" dirty="0" smtClean="0"/>
              <a:t> 던전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5" y="1608102"/>
            <a:ext cx="8649714" cy="48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6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263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묘지 지대 레퍼런스 화면</a:t>
            </a:r>
            <a:r>
              <a:rPr lang="en-US" altLang="ko-KR" dirty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히마매</a:t>
            </a:r>
            <a:r>
              <a:rPr lang="en-US" altLang="ko-KR" dirty="0" smtClean="0"/>
              <a:t>3 </a:t>
            </a:r>
            <a:r>
              <a:rPr lang="ko-KR" altLang="en-US" dirty="0" err="1" smtClean="0"/>
              <a:t>네크로</a:t>
            </a:r>
            <a:r>
              <a:rPr lang="ko-KR" altLang="en-US" dirty="0" smtClean="0"/>
              <a:t> 폴리스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테마 음악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느낌설명을</a:t>
            </a:r>
            <a:r>
              <a:rPr lang="ko-KR" altLang="en-US" dirty="0" smtClean="0"/>
              <a:t> 위해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:  </a:t>
            </a:r>
            <a:r>
              <a:rPr lang="en-US" altLang="ko-KR" dirty="0">
                <a:hlinkClick r:id="rId2"/>
              </a:rPr>
              <a:t>https://youtu.be/9lQTbRY2xWY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4" y="1556792"/>
            <a:ext cx="8701086" cy="4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1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묘지 지대 레퍼런스 화면</a:t>
            </a:r>
            <a:r>
              <a:rPr lang="en-US" altLang="ko-KR" dirty="0" smtClean="0"/>
              <a:t>3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8280920" cy="515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6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원정대 아이콘 클릭 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18" y="1205595"/>
            <a:ext cx="9155918" cy="43836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5733256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영웅을 클릭하면 영웅 </a:t>
            </a:r>
            <a:r>
              <a:rPr lang="ko-KR" altLang="en-US" dirty="0" err="1" smtClean="0"/>
              <a:t>정보창이</a:t>
            </a:r>
            <a:r>
              <a:rPr lang="ko-KR" altLang="en-US" dirty="0" smtClean="0"/>
              <a:t> 출력됨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다른 화면의 영웅 </a:t>
            </a:r>
            <a:r>
              <a:rPr lang="ko-KR" altLang="en-US" dirty="0" err="1" smtClean="0"/>
              <a:t>정보창과</a:t>
            </a:r>
            <a:r>
              <a:rPr lang="ko-KR" altLang="en-US" dirty="0" smtClean="0"/>
              <a:t> 동일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42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왕국군 아이콘 클릭 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프로토</a:t>
            </a:r>
            <a:r>
              <a:rPr lang="ko-KR" altLang="en-US" dirty="0" smtClean="0"/>
              <a:t> 타입에선 비활성화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39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08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263"/>
            <a:ext cx="9144000" cy="2923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212976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왕군군</a:t>
            </a:r>
            <a:r>
              <a:rPr lang="ko-KR" altLang="en-US" dirty="0" smtClean="0"/>
              <a:t> 진척도 </a:t>
            </a:r>
            <a:r>
              <a:rPr lang="en-US" altLang="ko-KR" dirty="0" smtClean="0"/>
              <a:t>UI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왕국군의</a:t>
            </a:r>
            <a:r>
              <a:rPr lang="ko-KR" altLang="en-US" dirty="0" smtClean="0"/>
              <a:t> 섬 탐험 진척도를 나타내는 것으로 해당 스테이지를 몇 </a:t>
            </a:r>
            <a:r>
              <a:rPr lang="en-US" altLang="ko-KR" dirty="0" smtClean="0"/>
              <a:t>% </a:t>
            </a:r>
            <a:r>
              <a:rPr lang="ko-KR" altLang="en-US" dirty="0" err="1" smtClean="0"/>
              <a:t>완료했는가를</a:t>
            </a:r>
            <a:r>
              <a:rPr lang="ko-KR" altLang="en-US" dirty="0" smtClean="0"/>
              <a:t> 보여줍니다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100%</a:t>
            </a:r>
            <a:r>
              <a:rPr lang="ko-KR" altLang="en-US" dirty="0" smtClean="0"/>
              <a:t>를 달성하면 해당 스테이지는 완료가 되고 다음 스테이지로 넘어갑니다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배경 및 아이콘은 단순하면서도 자유롭게 디자인 하시면 될 것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7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스테이지 클릭 시 세부 지도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" y="1205595"/>
            <a:ext cx="9144000" cy="53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365104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레드 박스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중간 거점 도달 시 획득하게 되는 건물 및 랜덤 이벤트 아이콘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이전의 발견 이벤트</a:t>
            </a:r>
            <a:r>
              <a:rPr lang="en-US" altLang="ko-KR" dirty="0" smtClean="0"/>
              <a:t>)</a:t>
            </a:r>
            <a:r>
              <a:rPr lang="en-US" altLang="ko-KR" dirty="0"/>
              <a:t>	</a:t>
            </a:r>
            <a:endParaRPr lang="en-US" altLang="ko-KR" dirty="0" smtClean="0"/>
          </a:p>
          <a:p>
            <a:r>
              <a:rPr lang="en-US" altLang="ko-KR" dirty="0" smtClean="0"/>
              <a:t>	(ex: </a:t>
            </a:r>
            <a:r>
              <a:rPr lang="ko-KR" altLang="en-US" dirty="0" smtClean="0"/>
              <a:t>금광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관측소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피난민 마을 등등</a:t>
            </a:r>
            <a:r>
              <a:rPr lang="en-US" altLang="ko-KR" dirty="0" smtClean="0"/>
              <a:t>…)</a:t>
            </a:r>
          </a:p>
          <a:p>
            <a:endParaRPr lang="en-US" altLang="ko-KR" dirty="0"/>
          </a:p>
          <a:p>
            <a:r>
              <a:rPr lang="ko-KR" altLang="en-US" dirty="0" smtClean="0"/>
              <a:t>스테이지의 하나의 </a:t>
            </a:r>
            <a:r>
              <a:rPr lang="ko-KR" altLang="en-US" dirty="0" smtClean="0"/>
              <a:t>중간 거점을 </a:t>
            </a:r>
            <a:r>
              <a:rPr lang="ko-KR" altLang="en-US" dirty="0" smtClean="0"/>
              <a:t>선택할 때 마다 하단의 몬스터 정보가 갱신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스테이지의 </a:t>
            </a:r>
            <a:r>
              <a:rPr lang="ko-KR" altLang="en-US" dirty="0" smtClean="0"/>
              <a:t>중간 거점을 </a:t>
            </a:r>
            <a:r>
              <a:rPr lang="ko-KR" altLang="en-US" dirty="0" smtClean="0"/>
              <a:t>선택하고 입장하기 버튼을 누르면 전투가 </a:t>
            </a:r>
            <a:r>
              <a:rPr lang="ko-KR" altLang="en-US" dirty="0" smtClean="0"/>
              <a:t>시작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스테이지 세부 지도 </a:t>
            </a:r>
            <a:r>
              <a:rPr lang="ko-KR" altLang="en-US" dirty="0" err="1" smtClean="0"/>
              <a:t>레퍼런트</a:t>
            </a:r>
            <a:r>
              <a:rPr lang="ko-KR" altLang="en-US" dirty="0" smtClean="0"/>
              <a:t> 화면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브라운 </a:t>
            </a:r>
            <a:r>
              <a:rPr lang="ko-KR" altLang="en-US" dirty="0" err="1" smtClean="0"/>
              <a:t>더스트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" y="1412776"/>
            <a:ext cx="9000709" cy="50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스테이지 세부 지도 </a:t>
            </a:r>
            <a:r>
              <a:rPr lang="ko-KR" altLang="en-US" dirty="0" err="1" smtClean="0"/>
              <a:t>레퍼런트</a:t>
            </a:r>
            <a:r>
              <a:rPr lang="ko-KR" altLang="en-US" dirty="0" smtClean="0"/>
              <a:t> 화면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브라운 </a:t>
            </a:r>
            <a:r>
              <a:rPr lang="ko-KR" altLang="en-US" dirty="0" err="1" smtClean="0"/>
              <a:t>더스트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스테이지 세부 지도 </a:t>
            </a:r>
            <a:r>
              <a:rPr lang="ko-KR" altLang="en-US" dirty="0" err="1" smtClean="0"/>
              <a:t>레퍼런트</a:t>
            </a:r>
            <a:r>
              <a:rPr lang="ko-KR" altLang="en-US" dirty="0" smtClean="0"/>
              <a:t> 화면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브라운 </a:t>
            </a:r>
            <a:r>
              <a:rPr lang="ko-KR" altLang="en-US" dirty="0" err="1" smtClean="0"/>
              <a:t>더스트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" y="13230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7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63788" y="37459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+mj-ea"/>
                <a:ea typeface="+mj-ea"/>
              </a:rPr>
              <a:t>화면 </a:t>
            </a:r>
            <a:r>
              <a:rPr lang="en-US" altLang="ko-KR" sz="2400" spc="300" dirty="0" smtClean="0">
                <a:latin typeface="+mj-ea"/>
                <a:ea typeface="+mj-ea"/>
              </a:rPr>
              <a:t>- </a:t>
            </a:r>
            <a:r>
              <a:rPr lang="ko-KR" altLang="en-US" sz="2400" spc="300" dirty="0">
                <a:latin typeface="+mj-ea"/>
                <a:ea typeface="+mj-ea"/>
              </a:rPr>
              <a:t>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836263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스테이지 세부 지도 </a:t>
            </a:r>
            <a:r>
              <a:rPr lang="ko-KR" altLang="en-US" dirty="0" err="1" smtClean="0"/>
              <a:t>레퍼런트</a:t>
            </a:r>
            <a:r>
              <a:rPr lang="ko-KR" altLang="en-US" dirty="0" smtClean="0"/>
              <a:t> 화면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브라운 </a:t>
            </a:r>
            <a:r>
              <a:rPr lang="ko-KR" altLang="en-US" dirty="0" err="1" smtClean="0"/>
              <a:t>더스트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3" y="1297928"/>
            <a:ext cx="9144000" cy="515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471</Words>
  <Application>Microsoft Office PowerPoint</Application>
  <PresentationFormat>화면 슬라이드 쇼(4:3)</PresentationFormat>
  <Paragraphs>80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08서울남산체 B</vt:lpstr>
      <vt:lpstr>Adobe 고딕 Std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이대경</cp:lastModifiedBy>
  <cp:revision>112</cp:revision>
  <dcterms:created xsi:type="dcterms:W3CDTF">2015-04-15T04:21:45Z</dcterms:created>
  <dcterms:modified xsi:type="dcterms:W3CDTF">2019-01-24T04:17:34Z</dcterms:modified>
</cp:coreProperties>
</file>